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68" r:id="rId14"/>
    <p:sldId id="274" r:id="rId15"/>
    <p:sldId id="273" r:id="rId16"/>
    <p:sldId id="272" r:id="rId17"/>
    <p:sldId id="275" r:id="rId18"/>
    <p:sldId id="280" r:id="rId19"/>
    <p:sldId id="281" r:id="rId20"/>
    <p:sldId id="282" r:id="rId21"/>
    <p:sldId id="283" r:id="rId22"/>
    <p:sldId id="276" r:id="rId23"/>
    <p:sldId id="284" r:id="rId24"/>
    <p:sldId id="285" r:id="rId25"/>
    <p:sldId id="286" r:id="rId26"/>
    <p:sldId id="270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66" r:id="rId37"/>
    <p:sldId id="263" r:id="rId38"/>
    <p:sldId id="264" r:id="rId3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4660"/>
  </p:normalViewPr>
  <p:slideViewPr>
    <p:cSldViewPr snapToGrid="0">
      <p:cViewPr varScale="1">
        <p:scale>
          <a:sx n="89" d="100"/>
          <a:sy n="89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9" y="1225456"/>
            <a:ext cx="9586013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56" y="2668667"/>
            <a:ext cx="8955437" cy="36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2367042"/>
            <a:ext cx="9369972" cy="44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0" y="1863851"/>
            <a:ext cx="1666337" cy="2317723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836099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9" y="4416725"/>
            <a:ext cx="9449548" cy="240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0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3" y="1836098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1" y="4373809"/>
            <a:ext cx="9567392" cy="2448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41315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32898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16" y="4416724"/>
            <a:ext cx="9448400" cy="241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" y="1341314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7" y="1922123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5" y="4398730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4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4288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71" y="1036796"/>
            <a:ext cx="7915829" cy="603544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0702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0" y="438823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73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915646"/>
            <a:ext cx="9567392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4" y="4398730"/>
            <a:ext cx="9574168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5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0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765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57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สำหรับลูกค้า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25599" y="2818103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915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สำหรับสินทรัพย์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15101" y="2685049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071"/>
            <a:ext cx="12192000" cy="4427347"/>
          </a:xfrm>
          <a:prstGeom prst="rect">
            <a:avLst/>
          </a:prstGeom>
        </p:spPr>
      </p:pic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2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63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10341" y="2650284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72381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46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4406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60" y="1215498"/>
            <a:ext cx="9587571" cy="5642502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1190</TotalTime>
  <Words>954</Words>
  <Application>Microsoft Office PowerPoint</Application>
  <PresentationFormat>แบบจอกว้าง</PresentationFormat>
  <Paragraphs>137</Paragraphs>
  <Slides>38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38</vt:i4>
      </vt:variant>
    </vt:vector>
  </HeadingPairs>
  <TitlesOfParts>
    <vt:vector size="44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128</cp:revision>
  <dcterms:created xsi:type="dcterms:W3CDTF">2016-06-12T08:26:06Z</dcterms:created>
  <dcterms:modified xsi:type="dcterms:W3CDTF">2016-06-18T09:42:19Z</dcterms:modified>
</cp:coreProperties>
</file>